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3"/>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9" r:id="rId14"/>
    <p:sldId id="316" r:id="rId15"/>
    <p:sldId id="317" r:id="rId16"/>
    <p:sldId id="318" r:id="rId17"/>
    <p:sldId id="271" r:id="rId18"/>
    <p:sldId id="272" r:id="rId19"/>
    <p:sldId id="273" r:id="rId20"/>
    <p:sldId id="296" r:id="rId21"/>
    <p:sldId id="274" r:id="rId22"/>
    <p:sldId id="275" r:id="rId23"/>
    <p:sldId id="276" r:id="rId24"/>
    <p:sldId id="309" r:id="rId25"/>
    <p:sldId id="277" r:id="rId26"/>
    <p:sldId id="278" r:id="rId27"/>
    <p:sldId id="310" r:id="rId28"/>
    <p:sldId id="279" r:id="rId29"/>
    <p:sldId id="280" r:id="rId30"/>
    <p:sldId id="297" r:id="rId31"/>
    <p:sldId id="281" r:id="rId32"/>
    <p:sldId id="298" r:id="rId33"/>
    <p:sldId id="282" r:id="rId34"/>
    <p:sldId id="299" r:id="rId35"/>
    <p:sldId id="300" r:id="rId36"/>
    <p:sldId id="301" r:id="rId37"/>
    <p:sldId id="284" r:id="rId38"/>
    <p:sldId id="293" r:id="rId39"/>
    <p:sldId id="294" r:id="rId40"/>
    <p:sldId id="295" r:id="rId41"/>
    <p:sldId id="285" r:id="rId42"/>
    <p:sldId id="286" r:id="rId43"/>
    <p:sldId id="287" r:id="rId44"/>
    <p:sldId id="288" r:id="rId45"/>
    <p:sldId id="289" r:id="rId46"/>
    <p:sldId id="290" r:id="rId47"/>
    <p:sldId id="291" r:id="rId48"/>
    <p:sldId id="292" r:id="rId49"/>
    <p:sldId id="302" r:id="rId50"/>
    <p:sldId id="303" r:id="rId51"/>
    <p:sldId id="304" r:id="rId52"/>
    <p:sldId id="305" r:id="rId53"/>
    <p:sldId id="314" r:id="rId54"/>
    <p:sldId id="312" r:id="rId55"/>
    <p:sldId id="315" r:id="rId56"/>
    <p:sldId id="269" r:id="rId57"/>
    <p:sldId id="270" r:id="rId58"/>
    <p:sldId id="306" r:id="rId59"/>
    <p:sldId id="260" r:id="rId60"/>
    <p:sldId id="261" r:id="rId61"/>
    <p:sldId id="262" r:id="rId62"/>
  </p:sldIdLst>
  <p:sldSz cx="12192000" cy="6858000"/>
  <p:notesSz cx="6858000" cy="9144000"/>
  <p:embeddedFontLst>
    <p:embeddedFont>
      <p:font typeface="Cambria Math" panose="02040503050406030204" pitchFamily="18" charset="0"/>
      <p:regular r:id="rId64"/>
    </p:embeddedFont>
    <p:embeddedFont>
      <p:font typeface="Wingdings 2" panose="05020102010507070707" pitchFamily="18" charset="2"/>
      <p:regular r:id="rId65"/>
    </p:embeddedFont>
    <p:embeddedFont>
      <p:font typeface="等线" panose="02010600030101010101" pitchFamily="2" charset="-122"/>
      <p:regular r:id="rId66"/>
      <p:bold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autoAdjust="0"/>
    <p:restoredTop sz="91084" autoAdjust="0"/>
  </p:normalViewPr>
  <p:slideViewPr>
    <p:cSldViewPr snapToGrid="0">
      <p:cViewPr varScale="1">
        <p:scale>
          <a:sx n="74" d="100"/>
          <a:sy n="74" d="100"/>
        </p:scale>
        <p:origin x="1080" y="67"/>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37</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40</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58</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61</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2022/4/14</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7.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9.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2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9.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generally don’t want to miss the plane. And as for the queuing, according to that the aisle is only wide enough for one passenger, it’s reasonable that they remain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particularrtain</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99"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00"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00"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05"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06"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07"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59"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lastious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77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39"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Tree>
    <p:extLst>
      <p:ext uri="{BB962C8B-B14F-4D97-AF65-F5344CB8AC3E}">
        <p14:creationId xmlns:p14="http://schemas.microsoft.com/office/powerpoint/2010/main" val="455103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07"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1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1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6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6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14"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1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79"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Tree>
    <p:extLst>
      <p:ext uri="{BB962C8B-B14F-4D97-AF65-F5344CB8AC3E}">
        <p14:creationId xmlns:p14="http://schemas.microsoft.com/office/powerpoint/2010/main" val="383389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3441513" y="2222500"/>
            <a:ext cx="5308974" cy="3636963"/>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smtClean="0">
                    <a:latin typeface="Times New Roman" panose="02020603050405020304" pitchFamily="18" charset="0"/>
                    <a:ea typeface="宋体" panose="02010600030101010101" pitchFamily="2" charset="-122"/>
                    <a:cs typeface="Times New Roman" panose="02020603050405020304" pitchFamily="18" charset="0"/>
                  </a:rPr>
                  <a:t>Five-Section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9900" y="2224650"/>
            <a:ext cx="6172200" cy="3632662"/>
          </a:xfrm>
        </p:spPr>
      </p:pic>
    </p:spTree>
    <p:extLst>
      <p:ext uri="{BB962C8B-B14F-4D97-AF65-F5344CB8AC3E}">
        <p14:creationId xmlns:p14="http://schemas.microsoft.com/office/powerpoint/2010/main" val="1130272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dealing with these parts. We can use the best boarding sequence in each part. Then, for we’ve concluded that the best strategy is to make full use of the aisles, we only need to make sure the main aisle is full.</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080603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E5E88F9-E49C-42F7-80FF-3DA2824CDC8B}"/>
              </a:ext>
            </a:extLst>
          </p:cNvPr>
          <p:cNvSpPr>
            <a:spLocks noGrp="1"/>
          </p:cNvSpPr>
          <p:nvPr>
            <p:ph sz="half" idx="1"/>
          </p:nvPr>
        </p:nvSpPr>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pic>
        <p:nvPicPr>
          <p:cNvPr id="8" name="内容占位符 6">
            <a:extLst>
              <a:ext uri="{FF2B5EF4-FFF2-40B4-BE49-F238E27FC236}">
                <a16:creationId xmlns:a16="http://schemas.microsoft.com/office/drawing/2014/main" id="{6DCBA5CA-B857-4B5D-941F-03CB6C5856E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785664" y="2713339"/>
            <a:ext cx="4084497" cy="29230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minimise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3779251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differences caused by age and sex, there is a slight difference in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backwards.</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t>
            </a:r>
            <a:r>
              <a:rPr lang="en-US" altLang="zh-CN" sz="1500" dirty="0">
                <a:solidFill>
                  <a:prstClr val="black"/>
                </a:solidFill>
                <a:latin typeface="Times New Roman" panose="02020603050405020304" pitchFamily="18" charset="0"/>
                <a:ea typeface="+mj-ea"/>
                <a:cs typeface="Times New Roman" panose="02020603050405020304" pitchFamily="18" charset="0"/>
              </a:rPr>
              <a:t>all types </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592</TotalTime>
  <Words>5915</Words>
  <Application>Microsoft Office PowerPoint</Application>
  <PresentationFormat>宽屏</PresentationFormat>
  <Paragraphs>716</Paragraphs>
  <Slides>61</Slides>
  <Notes>58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69" baseType="lpstr">
      <vt:lpstr>宋体</vt:lpstr>
      <vt:lpstr>Cambria Math</vt:lpstr>
      <vt:lpstr>Wingdings</vt:lpstr>
      <vt:lpstr>Wingdings 2</vt:lpstr>
      <vt:lpstr>Times New Roman</vt:lpstr>
      <vt:lpstr>等线</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102</cp:revision>
  <dcterms:created xsi:type="dcterms:W3CDTF">2022-04-09T13:58:34Z</dcterms:created>
  <dcterms:modified xsi:type="dcterms:W3CDTF">2022-04-14T11:16:34Z</dcterms:modified>
</cp:coreProperties>
</file>